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1" r:id="rId1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B10E"/>
    <a:srgbClr val="CC6600"/>
    <a:srgbClr val="996600"/>
    <a:srgbClr val="99EB15"/>
    <a:srgbClr val="FF66CC"/>
    <a:srgbClr val="CC00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9AC4B-AF73-4820-9FD8-42C4E74987F5}" type="datetimeFigureOut">
              <a:rPr lang="es-CO" smtClean="0"/>
              <a:t>21/05/2020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3ACF2-DA0C-49F0-BC10-28F394CD464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60103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9AC4B-AF73-4820-9FD8-42C4E74987F5}" type="datetimeFigureOut">
              <a:rPr lang="es-CO" smtClean="0"/>
              <a:t>21/05/2020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3ACF2-DA0C-49F0-BC10-28F394CD464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19518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9AC4B-AF73-4820-9FD8-42C4E74987F5}" type="datetimeFigureOut">
              <a:rPr lang="es-CO" smtClean="0"/>
              <a:t>21/05/2020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3ACF2-DA0C-49F0-BC10-28F394CD464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6587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9AC4B-AF73-4820-9FD8-42C4E74987F5}" type="datetimeFigureOut">
              <a:rPr lang="es-CO" smtClean="0"/>
              <a:t>21/05/2020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3ACF2-DA0C-49F0-BC10-28F394CD464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04994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9AC4B-AF73-4820-9FD8-42C4E74987F5}" type="datetimeFigureOut">
              <a:rPr lang="es-CO" smtClean="0"/>
              <a:t>21/05/2020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3ACF2-DA0C-49F0-BC10-28F394CD464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0875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9AC4B-AF73-4820-9FD8-42C4E74987F5}" type="datetimeFigureOut">
              <a:rPr lang="es-CO" smtClean="0"/>
              <a:t>21/05/2020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3ACF2-DA0C-49F0-BC10-28F394CD464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36475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9AC4B-AF73-4820-9FD8-42C4E74987F5}" type="datetimeFigureOut">
              <a:rPr lang="es-CO" smtClean="0"/>
              <a:t>21/05/2020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3ACF2-DA0C-49F0-BC10-28F394CD464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49979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9AC4B-AF73-4820-9FD8-42C4E74987F5}" type="datetimeFigureOut">
              <a:rPr lang="es-CO" smtClean="0"/>
              <a:t>21/05/2020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3ACF2-DA0C-49F0-BC10-28F394CD464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41964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9AC4B-AF73-4820-9FD8-42C4E74987F5}" type="datetimeFigureOut">
              <a:rPr lang="es-CO" smtClean="0"/>
              <a:t>21/05/2020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3ACF2-DA0C-49F0-BC10-28F394CD464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6045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9AC4B-AF73-4820-9FD8-42C4E74987F5}" type="datetimeFigureOut">
              <a:rPr lang="es-CO" smtClean="0"/>
              <a:t>21/05/2020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3ACF2-DA0C-49F0-BC10-28F394CD464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4059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9AC4B-AF73-4820-9FD8-42C4E74987F5}" type="datetimeFigureOut">
              <a:rPr lang="es-CO" smtClean="0"/>
              <a:t>21/05/2020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3ACF2-DA0C-49F0-BC10-28F394CD464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96029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9AC4B-AF73-4820-9FD8-42C4E74987F5}" type="datetimeFigureOut">
              <a:rPr lang="es-CO" smtClean="0"/>
              <a:t>21/05/2020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3ACF2-DA0C-49F0-BC10-28F394CD464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1423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99FF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11458" y="3204381"/>
            <a:ext cx="9144000" cy="2387600"/>
          </a:xfrm>
        </p:spPr>
        <p:txBody>
          <a:bodyPr>
            <a:noAutofit/>
          </a:bodyPr>
          <a:lstStyle/>
          <a:p>
            <a:r>
              <a:rPr lang="es-CO" sz="8800" dirty="0" err="1" smtClean="0">
                <a:solidFill>
                  <a:schemeClr val="accent4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omic Sans MS" panose="030F0702030302020204" pitchFamily="66" charset="0"/>
              </a:rPr>
              <a:t>Domestics</a:t>
            </a:r>
            <a:r>
              <a:rPr lang="es-CO" sz="8800" dirty="0" smtClean="0">
                <a:solidFill>
                  <a:srgbClr val="7030A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omic Sans MS" panose="030F0702030302020204" pitchFamily="66" charset="0"/>
              </a:rPr>
              <a:t> </a:t>
            </a:r>
            <a:r>
              <a:rPr lang="es-CO" sz="8800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omic Sans MS" panose="030F0702030302020204" pitchFamily="66" charset="0"/>
              </a:rPr>
              <a:t>and</a:t>
            </a:r>
            <a:r>
              <a:rPr lang="es-CO" sz="8800" dirty="0" smtClean="0">
                <a:solidFill>
                  <a:srgbClr val="7030A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omic Sans MS" panose="030F0702030302020204" pitchFamily="66" charset="0"/>
              </a:rPr>
              <a:t> </a:t>
            </a:r>
            <a:r>
              <a:rPr lang="es-CO" sz="8800" dirty="0" smtClean="0"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omic Sans MS" panose="030F0702030302020204" pitchFamily="66" charset="0"/>
              </a:rPr>
              <a:t>Wild</a:t>
            </a:r>
            <a:r>
              <a:rPr lang="es-CO" sz="8800" dirty="0" smtClean="0">
                <a:solidFill>
                  <a:srgbClr val="00B05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omic Sans MS" panose="030F0702030302020204" pitchFamily="66" charset="0"/>
              </a:rPr>
              <a:t> </a:t>
            </a:r>
            <a:r>
              <a:rPr lang="es-CO" sz="8800" dirty="0" err="1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omic Sans MS" panose="030F0702030302020204" pitchFamily="66" charset="0"/>
              </a:rPr>
              <a:t>animals</a:t>
            </a:r>
            <a:r>
              <a:rPr lang="es-CO" sz="8800" dirty="0" smtClean="0">
                <a:solidFill>
                  <a:srgbClr val="7030A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omic Sans MS" panose="030F0702030302020204" pitchFamily="66" charset="0"/>
              </a:rPr>
              <a:t> </a:t>
            </a:r>
            <a:endParaRPr lang="es-CO" sz="8800" dirty="0">
              <a:solidFill>
                <a:srgbClr val="7030A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5425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28353" y="23633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CO" sz="6000" dirty="0" err="1" smtClean="0">
                <a:solidFill>
                  <a:srgbClr val="CC6600"/>
                </a:solidFill>
                <a:latin typeface="Comic Sans MS" panose="030F0702030302020204" pitchFamily="66" charset="0"/>
              </a:rPr>
              <a:t>Horse</a:t>
            </a:r>
            <a:r>
              <a:rPr lang="es-CO" sz="6000" dirty="0" smtClean="0">
                <a:solidFill>
                  <a:srgbClr val="996600"/>
                </a:solidFill>
                <a:latin typeface="Comic Sans MS" panose="030F0702030302020204" pitchFamily="66" charset="0"/>
              </a:rPr>
              <a:t> </a:t>
            </a:r>
            <a:r>
              <a:rPr lang="es-CO" sz="6000" dirty="0" err="1" smtClean="0">
                <a:latin typeface="Comic Sans MS" panose="030F0702030302020204" pitchFamily="66" charset="0"/>
              </a:rPr>
              <a:t>is</a:t>
            </a:r>
            <a:r>
              <a:rPr lang="es-CO" sz="6000" dirty="0" smtClean="0">
                <a:latin typeface="Comic Sans MS" panose="030F0702030302020204" pitchFamily="66" charset="0"/>
              </a:rPr>
              <a:t> a </a:t>
            </a:r>
            <a:r>
              <a:rPr lang="es-CO" sz="6000" dirty="0" err="1" smtClean="0">
                <a:solidFill>
                  <a:schemeClr val="accent4"/>
                </a:solidFill>
                <a:latin typeface="Comic Sans MS" panose="030F0702030302020204" pitchFamily="66" charset="0"/>
              </a:rPr>
              <a:t>domestic</a:t>
            </a:r>
            <a:r>
              <a:rPr lang="es-CO" sz="6000" dirty="0" smtClean="0">
                <a:latin typeface="Comic Sans MS" panose="030F0702030302020204" pitchFamily="66" charset="0"/>
              </a:rPr>
              <a:t> animal</a:t>
            </a:r>
            <a:endParaRPr lang="es-CO" sz="6000" dirty="0">
              <a:latin typeface="Comic Sans MS" panose="030F0702030302020204" pitchFamily="66" charset="0"/>
            </a:endParaRPr>
          </a:p>
        </p:txBody>
      </p:sp>
      <p:sp>
        <p:nvSpPr>
          <p:cNvPr id="5" name="Nube 4"/>
          <p:cNvSpPr/>
          <p:nvPr/>
        </p:nvSpPr>
        <p:spPr>
          <a:xfrm>
            <a:off x="5228824" y="1832321"/>
            <a:ext cx="6490951" cy="4146997"/>
          </a:xfrm>
          <a:prstGeom prst="cloud">
            <a:avLst/>
          </a:prstGeom>
          <a:solidFill>
            <a:schemeClr val="bg1"/>
          </a:solidFill>
          <a:ln w="28575">
            <a:solidFill>
              <a:srgbClr val="FF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s-CO" sz="4000" dirty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latin typeface="Comic Sans MS" panose="030F0702030302020204" pitchFamily="66" charset="0"/>
              </a:rPr>
              <a:t>I am a </a:t>
            </a:r>
            <a:r>
              <a:rPr lang="es-CO" sz="4000" dirty="0" smtClean="0">
                <a:ln>
                  <a:solidFill>
                    <a:srgbClr val="CC6600"/>
                  </a:solidFill>
                </a:ln>
                <a:solidFill>
                  <a:srgbClr val="CC6600"/>
                </a:solidFill>
                <a:latin typeface="Comic Sans MS" panose="030F0702030302020204" pitchFamily="66" charset="0"/>
              </a:rPr>
              <a:t>HORSE</a:t>
            </a:r>
            <a:endParaRPr lang="es-CO" sz="3600" dirty="0">
              <a:ln>
                <a:solidFill>
                  <a:srgbClr val="CC6600"/>
                </a:solidFill>
              </a:ln>
              <a:solidFill>
                <a:srgbClr val="CC6600"/>
              </a:solidFill>
              <a:latin typeface="Comic Sans MS" panose="030F0702030302020204" pitchFamily="66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CO" sz="4000" dirty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latin typeface="Comic Sans MS" panose="030F0702030302020204" pitchFamily="66" charset="0"/>
              </a:rPr>
              <a:t>I am </a:t>
            </a:r>
            <a:r>
              <a:rPr lang="es-CO" sz="4000" dirty="0" err="1" smtClean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latin typeface="Comic Sans MS" panose="030F0702030302020204" pitchFamily="66" charset="0"/>
              </a:rPr>
              <a:t>brown</a:t>
            </a:r>
            <a:endParaRPr lang="es-CO" sz="4000" dirty="0">
              <a:ln>
                <a:solidFill>
                  <a:prstClr val="black"/>
                </a:solidFill>
              </a:ln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CO" sz="4000" dirty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latin typeface="Comic Sans MS" panose="030F0702030302020204" pitchFamily="66" charset="0"/>
              </a:rPr>
              <a:t>I </a:t>
            </a:r>
            <a:r>
              <a:rPr lang="es-CO" sz="4000" dirty="0" err="1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latin typeface="Comic Sans MS" panose="030F0702030302020204" pitchFamily="66" charset="0"/>
              </a:rPr>
              <a:t>like</a:t>
            </a:r>
            <a:r>
              <a:rPr lang="es-CO" sz="4000" dirty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es-CO" sz="4000" dirty="0" err="1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latin typeface="Comic Sans MS" panose="030F0702030302020204" pitchFamily="66" charset="0"/>
              </a:rPr>
              <a:t>eat</a:t>
            </a:r>
            <a:endParaRPr lang="es-CO" sz="4000" dirty="0">
              <a:ln>
                <a:solidFill>
                  <a:prstClr val="black"/>
                </a:solidFill>
              </a:ln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689" y="1832321"/>
            <a:ext cx="4365875" cy="3863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9831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O" sz="6000" dirty="0" err="1">
                <a:solidFill>
                  <a:srgbClr val="F2B10E"/>
                </a:solidFill>
                <a:latin typeface="Comic Sans MS" panose="030F0702030302020204" pitchFamily="66" charset="0"/>
              </a:rPr>
              <a:t>S</a:t>
            </a:r>
            <a:r>
              <a:rPr lang="es-CO" sz="6000" dirty="0" err="1" smtClean="0">
                <a:solidFill>
                  <a:srgbClr val="F2B10E"/>
                </a:solidFill>
                <a:latin typeface="Comic Sans MS" panose="030F0702030302020204" pitchFamily="66" charset="0"/>
              </a:rPr>
              <a:t>alamander</a:t>
            </a:r>
            <a:r>
              <a:rPr lang="es-CO" sz="6000" dirty="0" smtClean="0">
                <a:solidFill>
                  <a:srgbClr val="F2B10E"/>
                </a:solidFill>
                <a:latin typeface="Comic Sans MS" panose="030F0702030302020204" pitchFamily="66" charset="0"/>
              </a:rPr>
              <a:t> </a:t>
            </a:r>
            <a:r>
              <a:rPr lang="es-CO" sz="6000" dirty="0" err="1" smtClean="0">
                <a:latin typeface="Comic Sans MS" panose="030F0702030302020204" pitchFamily="66" charset="0"/>
              </a:rPr>
              <a:t>is</a:t>
            </a:r>
            <a:r>
              <a:rPr lang="es-CO" sz="6000" dirty="0" smtClean="0">
                <a:latin typeface="Comic Sans MS" panose="030F0702030302020204" pitchFamily="66" charset="0"/>
              </a:rPr>
              <a:t> a </a:t>
            </a:r>
            <a:r>
              <a:rPr lang="es-CO" sz="6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wild</a:t>
            </a:r>
            <a:r>
              <a:rPr lang="es-CO" sz="6000" dirty="0" smtClean="0">
                <a:latin typeface="Comic Sans MS" panose="030F0702030302020204" pitchFamily="66" charset="0"/>
              </a:rPr>
              <a:t> animal </a:t>
            </a:r>
            <a:endParaRPr lang="es-CO" sz="6000" dirty="0">
              <a:latin typeface="Comic Sans MS" panose="030F0702030302020204" pitchFamily="66" charset="0"/>
            </a:endParaRPr>
          </a:p>
        </p:txBody>
      </p:sp>
      <p:sp>
        <p:nvSpPr>
          <p:cNvPr id="6" name="Nube 5"/>
          <p:cNvSpPr/>
          <p:nvPr/>
        </p:nvSpPr>
        <p:spPr>
          <a:xfrm>
            <a:off x="347728" y="1931831"/>
            <a:ext cx="6733639" cy="3618963"/>
          </a:xfrm>
          <a:prstGeom prst="cloud">
            <a:avLst/>
          </a:prstGeom>
          <a:solidFill>
            <a:schemeClr val="bg1"/>
          </a:solidFill>
          <a:ln w="28575">
            <a:solidFill>
              <a:srgbClr val="F2B1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s-CO" sz="4000" dirty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latin typeface="Comic Sans MS" panose="030F0702030302020204" pitchFamily="66" charset="0"/>
              </a:rPr>
              <a:t>I am a </a:t>
            </a:r>
            <a:r>
              <a:rPr lang="es-CO" sz="4000" dirty="0" smtClean="0">
                <a:ln>
                  <a:solidFill>
                    <a:srgbClr val="F2B10E"/>
                  </a:solidFill>
                </a:ln>
                <a:solidFill>
                  <a:srgbClr val="F2B10E"/>
                </a:solidFill>
                <a:latin typeface="Comic Sans MS" panose="030F0702030302020204" pitchFamily="66" charset="0"/>
              </a:rPr>
              <a:t>SALAMANDER</a:t>
            </a:r>
            <a:endParaRPr lang="es-CO" sz="4000" dirty="0">
              <a:ln>
                <a:solidFill>
                  <a:srgbClr val="F2B10E"/>
                </a:solidFill>
              </a:ln>
              <a:solidFill>
                <a:srgbClr val="F2B10E"/>
              </a:solidFill>
              <a:latin typeface="Comic Sans MS" panose="030F0702030302020204" pitchFamily="66" charset="0"/>
            </a:endParaRP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s-CO" sz="4000" dirty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latin typeface="Comic Sans MS" panose="030F0702030302020204" pitchFamily="66" charset="0"/>
              </a:rPr>
              <a:t>I am </a:t>
            </a:r>
            <a:r>
              <a:rPr lang="es-CO" sz="4000" dirty="0" err="1" smtClean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latin typeface="Comic Sans MS" panose="030F0702030302020204" pitchFamily="66" charset="0"/>
              </a:rPr>
              <a:t>orange</a:t>
            </a:r>
            <a:r>
              <a:rPr lang="es-CO" sz="4000" dirty="0" smtClean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es-CO" sz="4000" dirty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latin typeface="Comic Sans MS" panose="030F0702030302020204" pitchFamily="66" charset="0"/>
              </a:rPr>
              <a:t>and </a:t>
            </a:r>
            <a:r>
              <a:rPr lang="es-CO" sz="4000" dirty="0" err="1" smtClean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latin typeface="Comic Sans MS" panose="030F0702030302020204" pitchFamily="66" charset="0"/>
              </a:rPr>
              <a:t>black</a:t>
            </a:r>
            <a:r>
              <a:rPr lang="es-CO" sz="4000" dirty="0" smtClean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latin typeface="Comic Sans MS" panose="030F0702030302020204" pitchFamily="66" charset="0"/>
              </a:rPr>
              <a:t>  </a:t>
            </a:r>
            <a:endParaRPr lang="es-CO" sz="4000" dirty="0">
              <a:ln>
                <a:solidFill>
                  <a:prstClr val="black"/>
                </a:solidFill>
              </a:ln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s-CO" sz="4000" dirty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latin typeface="Comic Sans MS" panose="030F0702030302020204" pitchFamily="66" charset="0"/>
              </a:rPr>
              <a:t>I </a:t>
            </a:r>
            <a:r>
              <a:rPr lang="es-CO" sz="4000" dirty="0" err="1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latin typeface="Comic Sans MS" panose="030F0702030302020204" pitchFamily="66" charset="0"/>
              </a:rPr>
              <a:t>like</a:t>
            </a:r>
            <a:r>
              <a:rPr lang="es-CO" sz="4000" dirty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es-CO" sz="4000" dirty="0" err="1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latin typeface="Comic Sans MS" panose="030F0702030302020204" pitchFamily="66" charset="0"/>
              </a:rPr>
              <a:t>jump</a:t>
            </a:r>
            <a:endParaRPr lang="es-CO" sz="4000" dirty="0">
              <a:ln>
                <a:solidFill>
                  <a:prstClr val="black"/>
                </a:solidFill>
              </a:ln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1215" y="2403071"/>
            <a:ext cx="3792585" cy="2676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3925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s-CO" dirty="0">
              <a:latin typeface="Comic Sans MS" panose="030F0702030302020204" pitchFamily="66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68169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es-CO" sz="6000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Cat</a:t>
            </a:r>
            <a:r>
              <a:rPr lang="es-CO" sz="6000" dirty="0" smtClean="0">
                <a:latin typeface="Comic Sans MS" panose="030F0702030302020204" pitchFamily="66" charset="0"/>
              </a:rPr>
              <a:t> </a:t>
            </a:r>
            <a:r>
              <a:rPr lang="es-CO" sz="6000" dirty="0" err="1" smtClean="0">
                <a:latin typeface="Comic Sans MS" panose="030F0702030302020204" pitchFamily="66" charset="0"/>
              </a:rPr>
              <a:t>is</a:t>
            </a:r>
            <a:r>
              <a:rPr lang="es-CO" sz="6000" dirty="0" smtClean="0">
                <a:latin typeface="Comic Sans MS" panose="030F0702030302020204" pitchFamily="66" charset="0"/>
              </a:rPr>
              <a:t> a </a:t>
            </a:r>
            <a:r>
              <a:rPr lang="es-CO" sz="6000" dirty="0" err="1" smtClean="0">
                <a:solidFill>
                  <a:schemeClr val="accent4"/>
                </a:solidFill>
                <a:latin typeface="Comic Sans MS" panose="030F0702030302020204" pitchFamily="66" charset="0"/>
              </a:rPr>
              <a:t>domestic</a:t>
            </a:r>
            <a:r>
              <a:rPr lang="es-CO" sz="6000" dirty="0" smtClean="0">
                <a:latin typeface="Comic Sans MS" panose="030F0702030302020204" pitchFamily="66" charset="0"/>
              </a:rPr>
              <a:t> animal </a:t>
            </a:r>
            <a:endParaRPr lang="es-CO" sz="6000" dirty="0">
              <a:latin typeface="Comic Sans MS" panose="030F0702030302020204" pitchFamily="66" charset="0"/>
            </a:endParaRP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693" y="1799867"/>
            <a:ext cx="4897004" cy="4351338"/>
          </a:xfrm>
        </p:spPr>
      </p:pic>
      <p:sp>
        <p:nvSpPr>
          <p:cNvPr id="7" name="Nube 6"/>
          <p:cNvSpPr/>
          <p:nvPr/>
        </p:nvSpPr>
        <p:spPr>
          <a:xfrm>
            <a:off x="6207616" y="2318197"/>
            <a:ext cx="5409127" cy="3833008"/>
          </a:xfrm>
          <a:prstGeom prst="cloud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s-CO" sz="4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omic Sans MS" panose="030F0702030302020204" pitchFamily="66" charset="0"/>
              </a:rPr>
              <a:t>I am a </a:t>
            </a:r>
            <a:r>
              <a:rPr lang="es-CO" sz="4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CAT</a:t>
            </a:r>
            <a:r>
              <a:rPr lang="es-CO" sz="4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CO" sz="4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omic Sans MS" panose="030F0702030302020204" pitchFamily="66" charset="0"/>
              </a:rPr>
              <a:t>I am blue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CO" sz="4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omic Sans MS" panose="030F0702030302020204" pitchFamily="66" charset="0"/>
              </a:rPr>
              <a:t>I </a:t>
            </a:r>
            <a:r>
              <a:rPr lang="es-CO" sz="4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omic Sans MS" panose="030F0702030302020204" pitchFamily="66" charset="0"/>
              </a:rPr>
              <a:t>like</a:t>
            </a:r>
            <a:r>
              <a:rPr lang="es-CO" sz="4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s-CO" sz="4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omic Sans MS" panose="030F0702030302020204" pitchFamily="66" charset="0"/>
              </a:rPr>
              <a:t>play</a:t>
            </a:r>
            <a:r>
              <a:rPr lang="es-CO" sz="4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</a:p>
          <a:p>
            <a:pPr algn="ctr"/>
            <a:endParaRPr lang="es-CO" sz="40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596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O" sz="6000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Giraffe</a:t>
            </a:r>
            <a:r>
              <a:rPr lang="es-CO" sz="6000" dirty="0" smtClean="0">
                <a:latin typeface="Comic Sans MS" panose="030F0702030302020204" pitchFamily="66" charset="0"/>
              </a:rPr>
              <a:t> </a:t>
            </a:r>
            <a:r>
              <a:rPr lang="es-CO" sz="6000" dirty="0" err="1" smtClean="0">
                <a:latin typeface="Comic Sans MS" panose="030F0702030302020204" pitchFamily="66" charset="0"/>
              </a:rPr>
              <a:t>is</a:t>
            </a:r>
            <a:r>
              <a:rPr lang="es-CO" sz="6000" dirty="0" smtClean="0">
                <a:latin typeface="Comic Sans MS" panose="030F0702030302020204" pitchFamily="66" charset="0"/>
              </a:rPr>
              <a:t> a </a:t>
            </a:r>
            <a:r>
              <a:rPr lang="es-CO" sz="6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wild</a:t>
            </a:r>
            <a:r>
              <a:rPr lang="es-CO" sz="6000" dirty="0" smtClean="0">
                <a:latin typeface="Comic Sans MS" panose="030F0702030302020204" pitchFamily="66" charset="0"/>
              </a:rPr>
              <a:t> animal </a:t>
            </a:r>
            <a:endParaRPr lang="es-CO" sz="6000" dirty="0">
              <a:latin typeface="Comic Sans MS" panose="030F0702030302020204" pitchFamily="66" charset="0"/>
            </a:endParaRP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4596" y="2096081"/>
            <a:ext cx="4351338" cy="4351338"/>
          </a:xfrm>
        </p:spPr>
      </p:pic>
      <p:sp>
        <p:nvSpPr>
          <p:cNvPr id="6" name="Nube 5"/>
          <p:cNvSpPr/>
          <p:nvPr/>
        </p:nvSpPr>
        <p:spPr>
          <a:xfrm>
            <a:off x="450760" y="1957589"/>
            <a:ext cx="6336406" cy="3618963"/>
          </a:xfrm>
          <a:prstGeom prst="cloud">
            <a:avLst/>
          </a:prstGeom>
          <a:solidFill>
            <a:schemeClr val="bg1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s-CO" sz="4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omic Sans MS" panose="030F0702030302020204" pitchFamily="66" charset="0"/>
              </a:rPr>
              <a:t>I am a </a:t>
            </a:r>
            <a:r>
              <a:rPr lang="es-CO" sz="4000" dirty="0" smtClean="0">
                <a:ln>
                  <a:solidFill>
                    <a:srgbClr val="FFC000"/>
                  </a:solidFill>
                </a:ln>
                <a:solidFill>
                  <a:srgbClr val="FFC000"/>
                </a:solidFill>
                <a:latin typeface="Comic Sans MS" panose="030F0702030302020204" pitchFamily="66" charset="0"/>
              </a:rPr>
              <a:t>GIRAFFE</a:t>
            </a:r>
            <a:r>
              <a:rPr lang="es-CO" sz="4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CO" sz="4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omic Sans MS" panose="030F0702030302020204" pitchFamily="66" charset="0"/>
              </a:rPr>
              <a:t>I am </a:t>
            </a:r>
            <a:r>
              <a:rPr lang="es-CO" sz="4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omic Sans MS" panose="030F0702030302020204" pitchFamily="66" charset="0"/>
              </a:rPr>
              <a:t>orange</a:t>
            </a:r>
            <a:r>
              <a:rPr lang="es-CO" sz="4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CO" sz="4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omic Sans MS" panose="030F0702030302020204" pitchFamily="66" charset="0"/>
              </a:rPr>
              <a:t>I am </a:t>
            </a:r>
            <a:r>
              <a:rPr lang="es-CO" sz="4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omic Sans MS" panose="030F0702030302020204" pitchFamily="66" charset="0"/>
              </a:rPr>
              <a:t>tall</a:t>
            </a:r>
            <a:endParaRPr lang="es-CO" sz="40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010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es-CO" sz="60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Cow</a:t>
            </a:r>
            <a:r>
              <a:rPr lang="es-CO" sz="6000" dirty="0" smtClean="0">
                <a:latin typeface="Comic Sans MS" panose="030F0702030302020204" pitchFamily="66" charset="0"/>
              </a:rPr>
              <a:t> </a:t>
            </a:r>
            <a:r>
              <a:rPr lang="es-CO" sz="6000" dirty="0" err="1" smtClean="0">
                <a:latin typeface="Comic Sans MS" panose="030F0702030302020204" pitchFamily="66" charset="0"/>
              </a:rPr>
              <a:t>is</a:t>
            </a:r>
            <a:r>
              <a:rPr lang="es-CO" sz="6000" dirty="0" smtClean="0">
                <a:latin typeface="Comic Sans MS" panose="030F0702030302020204" pitchFamily="66" charset="0"/>
              </a:rPr>
              <a:t> a </a:t>
            </a:r>
            <a:r>
              <a:rPr lang="es-CO" sz="6000" dirty="0" err="1" smtClean="0">
                <a:solidFill>
                  <a:schemeClr val="accent4"/>
                </a:solidFill>
                <a:latin typeface="Comic Sans MS" panose="030F0702030302020204" pitchFamily="66" charset="0"/>
              </a:rPr>
              <a:t>domestic</a:t>
            </a:r>
            <a:r>
              <a:rPr lang="es-CO" sz="6000" dirty="0" smtClean="0">
                <a:latin typeface="Comic Sans MS" panose="030F0702030302020204" pitchFamily="66" charset="0"/>
              </a:rPr>
              <a:t> animal </a:t>
            </a:r>
            <a:endParaRPr lang="es-CO" sz="6000" dirty="0">
              <a:latin typeface="Comic Sans MS" panose="030F0702030302020204" pitchFamily="66" charset="0"/>
            </a:endParaRP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3076" y="1582597"/>
            <a:ext cx="5017825" cy="5017825"/>
          </a:xfrm>
        </p:spPr>
      </p:pic>
      <p:sp>
        <p:nvSpPr>
          <p:cNvPr id="5" name="Nube 4"/>
          <p:cNvSpPr/>
          <p:nvPr/>
        </p:nvSpPr>
        <p:spPr>
          <a:xfrm>
            <a:off x="193183" y="1983346"/>
            <a:ext cx="6709893" cy="3618964"/>
          </a:xfrm>
          <a:prstGeom prst="cloud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CO" sz="4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omic Sans MS" panose="030F0702030302020204" pitchFamily="66" charset="0"/>
              </a:rPr>
              <a:t>I am a </a:t>
            </a:r>
            <a:r>
              <a:rPr lang="es-CO" sz="40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COW</a:t>
            </a:r>
            <a:endParaRPr lang="es-CO" sz="4000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CO" sz="4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omic Sans MS" panose="030F0702030302020204" pitchFamily="66" charset="0"/>
              </a:rPr>
              <a:t>I am White and </a:t>
            </a:r>
            <a:r>
              <a:rPr lang="es-CO" sz="4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omic Sans MS" panose="030F0702030302020204" pitchFamily="66" charset="0"/>
              </a:rPr>
              <a:t>black</a:t>
            </a:r>
            <a:endParaRPr lang="es-CO" sz="40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CO" sz="4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omic Sans MS" panose="030F0702030302020204" pitchFamily="66" charset="0"/>
              </a:rPr>
              <a:t>I am </a:t>
            </a:r>
            <a:r>
              <a:rPr lang="es-CO" sz="4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omic Sans MS" panose="030F0702030302020204" pitchFamily="66" charset="0"/>
              </a:rPr>
              <a:t>big</a:t>
            </a:r>
            <a:endParaRPr lang="es-CO" sz="40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00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O" sz="6000" dirty="0" err="1" smtClean="0">
                <a:solidFill>
                  <a:srgbClr val="CC00CC"/>
                </a:solidFill>
                <a:latin typeface="Comic Sans MS" panose="030F0702030302020204" pitchFamily="66" charset="0"/>
              </a:rPr>
              <a:t>Octopus</a:t>
            </a:r>
            <a:r>
              <a:rPr lang="es-CO" sz="6000" dirty="0" smtClean="0">
                <a:latin typeface="Comic Sans MS" panose="030F0702030302020204" pitchFamily="66" charset="0"/>
              </a:rPr>
              <a:t> </a:t>
            </a:r>
            <a:r>
              <a:rPr lang="es-CO" sz="6000" dirty="0" err="1" smtClean="0">
                <a:latin typeface="Comic Sans MS" panose="030F0702030302020204" pitchFamily="66" charset="0"/>
              </a:rPr>
              <a:t>is</a:t>
            </a:r>
            <a:r>
              <a:rPr lang="es-CO" sz="6000" dirty="0" smtClean="0">
                <a:latin typeface="Comic Sans MS" panose="030F0702030302020204" pitchFamily="66" charset="0"/>
              </a:rPr>
              <a:t> a </a:t>
            </a:r>
            <a:r>
              <a:rPr lang="es-CO" sz="6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wild</a:t>
            </a:r>
            <a:r>
              <a:rPr lang="es-CO" sz="6000" dirty="0" smtClean="0">
                <a:latin typeface="Comic Sans MS" panose="030F0702030302020204" pitchFamily="66" charset="0"/>
              </a:rPr>
              <a:t> animal</a:t>
            </a:r>
            <a:endParaRPr lang="es-CO" sz="6000" dirty="0">
              <a:latin typeface="Comic Sans MS" panose="030F0702030302020204" pitchFamily="66" charset="0"/>
            </a:endParaRP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90" y="1884446"/>
            <a:ext cx="5293216" cy="4608123"/>
          </a:xfrm>
        </p:spPr>
      </p:pic>
      <p:sp>
        <p:nvSpPr>
          <p:cNvPr id="5" name="Nube 4"/>
          <p:cNvSpPr/>
          <p:nvPr/>
        </p:nvSpPr>
        <p:spPr>
          <a:xfrm>
            <a:off x="5880280" y="1884446"/>
            <a:ext cx="5473520" cy="4146997"/>
          </a:xfrm>
          <a:prstGeom prst="cloud">
            <a:avLst/>
          </a:prstGeom>
          <a:solidFill>
            <a:schemeClr val="bg1"/>
          </a:solidFill>
          <a:ln w="28575">
            <a:solidFill>
              <a:srgbClr val="CC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s-CO" sz="4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omic Sans MS" panose="030F0702030302020204" pitchFamily="66" charset="0"/>
              </a:rPr>
              <a:t>I am </a:t>
            </a:r>
            <a:r>
              <a:rPr lang="es-CO" sz="4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omic Sans MS" panose="030F0702030302020204" pitchFamily="66" charset="0"/>
              </a:rPr>
              <a:t>an</a:t>
            </a:r>
            <a:r>
              <a:rPr lang="es-CO" sz="40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s-CO" sz="3600" dirty="0" smtClean="0">
                <a:solidFill>
                  <a:srgbClr val="CC00CC"/>
                </a:solidFill>
                <a:latin typeface="Comic Sans MS" panose="030F0702030302020204" pitchFamily="66" charset="0"/>
                <a:ea typeface="+mj-ea"/>
                <a:cs typeface="+mj-cs"/>
              </a:rPr>
              <a:t>OCTOPUS</a:t>
            </a:r>
            <a:endParaRPr lang="es-CO" sz="3600" dirty="0">
              <a:solidFill>
                <a:srgbClr val="CC00CC"/>
              </a:solidFill>
              <a:latin typeface="Comic Sans MS" panose="030F0702030302020204" pitchFamily="66" charset="0"/>
              <a:ea typeface="+mj-ea"/>
              <a:cs typeface="+mj-cs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CO" sz="4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omic Sans MS" panose="030F0702030302020204" pitchFamily="66" charset="0"/>
              </a:rPr>
              <a:t>I am </a:t>
            </a:r>
            <a:r>
              <a:rPr lang="es-CO" sz="4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omic Sans MS" panose="030F0702030302020204" pitchFamily="66" charset="0"/>
              </a:rPr>
              <a:t>purple</a:t>
            </a:r>
            <a:endParaRPr lang="es-CO" sz="40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CO" sz="4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omic Sans MS" panose="030F0702030302020204" pitchFamily="66" charset="0"/>
              </a:rPr>
              <a:t>I can </a:t>
            </a:r>
            <a:r>
              <a:rPr lang="es-CO" sz="4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omic Sans MS" panose="030F0702030302020204" pitchFamily="66" charset="0"/>
              </a:rPr>
              <a:t>swim</a:t>
            </a:r>
            <a:r>
              <a:rPr lang="es-CO" sz="4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endParaRPr lang="es-CO" sz="40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81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O" sz="6000" dirty="0" err="1" smtClean="0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</a:rPr>
              <a:t>Dog</a:t>
            </a:r>
            <a:r>
              <a:rPr lang="es-CO" sz="6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s-CO" sz="6000" dirty="0" err="1" smtClean="0">
                <a:latin typeface="Comic Sans MS" panose="030F0702030302020204" pitchFamily="66" charset="0"/>
              </a:rPr>
              <a:t>is</a:t>
            </a:r>
            <a:r>
              <a:rPr lang="es-CO" sz="6000" dirty="0" smtClean="0">
                <a:latin typeface="Comic Sans MS" panose="030F0702030302020204" pitchFamily="66" charset="0"/>
              </a:rPr>
              <a:t> a </a:t>
            </a:r>
            <a:r>
              <a:rPr lang="es-CO" sz="6000" dirty="0" err="1" smtClean="0">
                <a:solidFill>
                  <a:schemeClr val="accent4"/>
                </a:solidFill>
                <a:latin typeface="Comic Sans MS" panose="030F0702030302020204" pitchFamily="66" charset="0"/>
              </a:rPr>
              <a:t>domestic</a:t>
            </a:r>
            <a:r>
              <a:rPr lang="es-CO" sz="6000" dirty="0" smtClean="0">
                <a:latin typeface="Comic Sans MS" panose="030F0702030302020204" pitchFamily="66" charset="0"/>
              </a:rPr>
              <a:t> animal</a:t>
            </a:r>
            <a:endParaRPr lang="es-CO" sz="6000" dirty="0">
              <a:latin typeface="Comic Sans MS" panose="030F0702030302020204" pitchFamily="66" charset="0"/>
            </a:endParaRPr>
          </a:p>
        </p:txBody>
      </p:sp>
      <p:sp>
        <p:nvSpPr>
          <p:cNvPr id="5" name="Nube 4"/>
          <p:cNvSpPr/>
          <p:nvPr/>
        </p:nvSpPr>
        <p:spPr>
          <a:xfrm>
            <a:off x="5525038" y="1884446"/>
            <a:ext cx="5416639" cy="4146997"/>
          </a:xfrm>
          <a:prstGeom prst="cloud">
            <a:avLst/>
          </a:prstGeom>
          <a:solidFill>
            <a:schemeClr val="bg1"/>
          </a:solidFill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s-CO" sz="4000" dirty="0" smtClean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latin typeface="Comic Sans MS" panose="030F0702030302020204" pitchFamily="66" charset="0"/>
              </a:rPr>
              <a:t>I </a:t>
            </a:r>
            <a:r>
              <a:rPr lang="es-CO" sz="4000" dirty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latin typeface="Comic Sans MS" panose="030F0702030302020204" pitchFamily="66" charset="0"/>
              </a:rPr>
              <a:t>am </a:t>
            </a:r>
            <a:r>
              <a:rPr lang="es-CO" sz="4000" dirty="0" smtClean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latin typeface="Comic Sans MS" panose="030F0702030302020204" pitchFamily="66" charset="0"/>
              </a:rPr>
              <a:t>a </a:t>
            </a:r>
            <a:r>
              <a:rPr lang="es-CO" sz="3600" dirty="0" smtClean="0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</a:rPr>
              <a:t>DOG</a:t>
            </a:r>
            <a:endParaRPr lang="es-CO" sz="3600" dirty="0">
              <a:solidFill>
                <a:schemeClr val="bg1">
                  <a:lumMod val="65000"/>
                </a:schemeClr>
              </a:solidFill>
              <a:latin typeface="Comic Sans MS" panose="030F0702030302020204" pitchFamily="66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CO" sz="4000" dirty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latin typeface="Comic Sans MS" panose="030F0702030302020204" pitchFamily="66" charset="0"/>
              </a:rPr>
              <a:t>I am </a:t>
            </a:r>
            <a:r>
              <a:rPr lang="es-CO" sz="4000" dirty="0" err="1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latin typeface="Comic Sans MS" panose="030F0702030302020204" pitchFamily="66" charset="0"/>
              </a:rPr>
              <a:t>purple</a:t>
            </a:r>
            <a:endParaRPr lang="es-CO" sz="4000" dirty="0">
              <a:ln>
                <a:solidFill>
                  <a:prstClr val="black"/>
                </a:solidFill>
              </a:ln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CO" sz="4000" dirty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latin typeface="Comic Sans MS" panose="030F0702030302020204" pitchFamily="66" charset="0"/>
              </a:rPr>
              <a:t>I </a:t>
            </a:r>
            <a:r>
              <a:rPr lang="es-CO" sz="4000" dirty="0" err="1" smtClean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latin typeface="Comic Sans MS" panose="030F0702030302020204" pitchFamily="66" charset="0"/>
              </a:rPr>
              <a:t>like</a:t>
            </a:r>
            <a:r>
              <a:rPr lang="es-CO" sz="4000" dirty="0" smtClean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latin typeface="Comic Sans MS" panose="030F0702030302020204" pitchFamily="66" charset="0"/>
              </a:rPr>
              <a:t> run</a:t>
            </a:r>
            <a:endParaRPr lang="es-CO" sz="4000" dirty="0">
              <a:ln>
                <a:solidFill>
                  <a:prstClr val="black"/>
                </a:solidFill>
              </a:ln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25625"/>
            <a:ext cx="4286250" cy="382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495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O" sz="6000" dirty="0" err="1" smtClean="0">
                <a:solidFill>
                  <a:srgbClr val="99EB15"/>
                </a:solidFill>
                <a:latin typeface="Comic Sans MS" panose="030F0702030302020204" pitchFamily="66" charset="0"/>
              </a:rPr>
              <a:t>Frog</a:t>
            </a:r>
            <a:r>
              <a:rPr lang="es-CO" sz="6000" dirty="0" smtClean="0">
                <a:solidFill>
                  <a:srgbClr val="99EB15"/>
                </a:solidFill>
                <a:latin typeface="Comic Sans MS" panose="030F0702030302020204" pitchFamily="66" charset="0"/>
              </a:rPr>
              <a:t> </a:t>
            </a:r>
            <a:r>
              <a:rPr lang="es-CO" sz="6000" dirty="0" err="1" smtClean="0">
                <a:latin typeface="Comic Sans MS" panose="030F0702030302020204" pitchFamily="66" charset="0"/>
              </a:rPr>
              <a:t>is</a:t>
            </a:r>
            <a:r>
              <a:rPr lang="es-CO" sz="6000" dirty="0" smtClean="0">
                <a:latin typeface="Comic Sans MS" panose="030F0702030302020204" pitchFamily="66" charset="0"/>
              </a:rPr>
              <a:t> a </a:t>
            </a:r>
            <a:r>
              <a:rPr lang="es-CO" sz="6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wild</a:t>
            </a:r>
            <a:r>
              <a:rPr lang="es-CO" sz="6000" dirty="0" smtClean="0">
                <a:latin typeface="Comic Sans MS" panose="030F0702030302020204" pitchFamily="66" charset="0"/>
              </a:rPr>
              <a:t> animal </a:t>
            </a:r>
            <a:endParaRPr lang="es-CO" sz="6000" dirty="0">
              <a:latin typeface="Comic Sans MS" panose="030F0702030302020204" pitchFamily="66" charset="0"/>
            </a:endParaRPr>
          </a:p>
        </p:txBody>
      </p:sp>
      <p:sp>
        <p:nvSpPr>
          <p:cNvPr id="6" name="Nube 5"/>
          <p:cNvSpPr/>
          <p:nvPr/>
        </p:nvSpPr>
        <p:spPr>
          <a:xfrm>
            <a:off x="592428" y="1931831"/>
            <a:ext cx="6194738" cy="3618963"/>
          </a:xfrm>
          <a:prstGeom prst="cloud">
            <a:avLst/>
          </a:prstGeom>
          <a:solidFill>
            <a:schemeClr val="bg1"/>
          </a:solidFill>
          <a:ln w="28575">
            <a:solidFill>
              <a:srgbClr val="99EB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s-CO" sz="4000" dirty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latin typeface="Comic Sans MS" panose="030F0702030302020204" pitchFamily="66" charset="0"/>
              </a:rPr>
              <a:t>I am a </a:t>
            </a:r>
            <a:r>
              <a:rPr lang="es-CO" sz="4000" dirty="0" smtClean="0">
                <a:ln>
                  <a:solidFill>
                    <a:srgbClr val="99EB15"/>
                  </a:solidFill>
                </a:ln>
                <a:solidFill>
                  <a:srgbClr val="99EB15"/>
                </a:solidFill>
                <a:latin typeface="Comic Sans MS" panose="030F0702030302020204" pitchFamily="66" charset="0"/>
              </a:rPr>
              <a:t>FROG</a:t>
            </a:r>
            <a:endParaRPr lang="es-CO" sz="4000" dirty="0">
              <a:ln>
                <a:solidFill>
                  <a:srgbClr val="99EB15"/>
                </a:solidFill>
              </a:ln>
              <a:solidFill>
                <a:srgbClr val="99EB15"/>
              </a:solidFill>
              <a:latin typeface="Comic Sans MS" panose="030F0702030302020204" pitchFamily="66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CO" sz="4000" dirty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latin typeface="Comic Sans MS" panose="030F0702030302020204" pitchFamily="66" charset="0"/>
              </a:rPr>
              <a:t>I am </a:t>
            </a:r>
            <a:r>
              <a:rPr lang="es-CO" sz="4000" dirty="0" err="1" smtClean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latin typeface="Comic Sans MS" panose="030F0702030302020204" pitchFamily="66" charset="0"/>
              </a:rPr>
              <a:t>green</a:t>
            </a:r>
            <a:r>
              <a:rPr lang="es-CO" sz="4000" dirty="0" smtClean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endParaRPr lang="es-CO" sz="4000" dirty="0">
              <a:ln>
                <a:solidFill>
                  <a:prstClr val="black"/>
                </a:solidFill>
              </a:ln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CO" sz="4000" dirty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latin typeface="Comic Sans MS" panose="030F0702030302020204" pitchFamily="66" charset="0"/>
              </a:rPr>
              <a:t>I </a:t>
            </a:r>
            <a:r>
              <a:rPr lang="es-CO" sz="4000" dirty="0" err="1" smtClean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latin typeface="Comic Sans MS" panose="030F0702030302020204" pitchFamily="66" charset="0"/>
              </a:rPr>
              <a:t>like</a:t>
            </a:r>
            <a:r>
              <a:rPr lang="es-CO" sz="4000" dirty="0" smtClean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es-CO" sz="4000" dirty="0" err="1" smtClean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latin typeface="Comic Sans MS" panose="030F0702030302020204" pitchFamily="66" charset="0"/>
              </a:rPr>
              <a:t>jump</a:t>
            </a:r>
            <a:endParaRPr lang="es-CO" sz="4000" dirty="0">
              <a:ln>
                <a:solidFill>
                  <a:prstClr val="black"/>
                </a:solidFill>
              </a:ln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7166" y="1791722"/>
            <a:ext cx="5308451" cy="4385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417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O" sz="6000" dirty="0" err="1">
                <a:solidFill>
                  <a:srgbClr val="FF66CC"/>
                </a:solidFill>
                <a:latin typeface="Comic Sans MS" panose="030F0702030302020204" pitchFamily="66" charset="0"/>
              </a:rPr>
              <a:t>P</a:t>
            </a:r>
            <a:r>
              <a:rPr lang="es-CO" sz="6000" dirty="0" err="1" smtClean="0">
                <a:solidFill>
                  <a:srgbClr val="FF66CC"/>
                </a:solidFill>
                <a:latin typeface="Comic Sans MS" panose="030F0702030302020204" pitchFamily="66" charset="0"/>
              </a:rPr>
              <a:t>ig</a:t>
            </a:r>
            <a:r>
              <a:rPr lang="es-CO" sz="6000" dirty="0" smtClean="0">
                <a:solidFill>
                  <a:srgbClr val="FF66CC"/>
                </a:solidFill>
                <a:latin typeface="Comic Sans MS" panose="030F0702030302020204" pitchFamily="66" charset="0"/>
              </a:rPr>
              <a:t> </a:t>
            </a:r>
            <a:r>
              <a:rPr lang="es-CO" sz="6000" dirty="0" err="1" smtClean="0">
                <a:latin typeface="Comic Sans MS" panose="030F0702030302020204" pitchFamily="66" charset="0"/>
              </a:rPr>
              <a:t>is</a:t>
            </a:r>
            <a:r>
              <a:rPr lang="es-CO" sz="6000" dirty="0" smtClean="0">
                <a:latin typeface="Comic Sans MS" panose="030F0702030302020204" pitchFamily="66" charset="0"/>
              </a:rPr>
              <a:t> a </a:t>
            </a:r>
            <a:r>
              <a:rPr lang="es-CO" sz="6000" dirty="0" err="1" smtClean="0">
                <a:solidFill>
                  <a:schemeClr val="accent4"/>
                </a:solidFill>
                <a:latin typeface="Comic Sans MS" panose="030F0702030302020204" pitchFamily="66" charset="0"/>
              </a:rPr>
              <a:t>domestic</a:t>
            </a:r>
            <a:r>
              <a:rPr lang="es-CO" sz="6000" dirty="0" smtClean="0">
                <a:latin typeface="Comic Sans MS" panose="030F0702030302020204" pitchFamily="66" charset="0"/>
              </a:rPr>
              <a:t> animal</a:t>
            </a:r>
            <a:endParaRPr lang="es-CO" sz="6000" dirty="0">
              <a:latin typeface="Comic Sans MS" panose="030F0702030302020204" pitchFamily="66" charset="0"/>
            </a:endParaRPr>
          </a:p>
        </p:txBody>
      </p:sp>
      <p:sp>
        <p:nvSpPr>
          <p:cNvPr id="5" name="Nube 4"/>
          <p:cNvSpPr/>
          <p:nvPr/>
        </p:nvSpPr>
        <p:spPr>
          <a:xfrm>
            <a:off x="5434886" y="1690688"/>
            <a:ext cx="5416639" cy="4146997"/>
          </a:xfrm>
          <a:prstGeom prst="cloud">
            <a:avLst/>
          </a:prstGeom>
          <a:solidFill>
            <a:schemeClr val="bg1"/>
          </a:solidFill>
          <a:ln w="28575">
            <a:solidFill>
              <a:srgbClr val="FF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s-CO" sz="4000" dirty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latin typeface="Comic Sans MS" panose="030F0702030302020204" pitchFamily="66" charset="0"/>
              </a:rPr>
              <a:t>I am a </a:t>
            </a:r>
            <a:r>
              <a:rPr lang="es-CO" sz="3600" dirty="0" smtClean="0">
                <a:solidFill>
                  <a:srgbClr val="FF66CC"/>
                </a:solidFill>
                <a:latin typeface="Comic Sans MS" panose="030F0702030302020204" pitchFamily="66" charset="0"/>
              </a:rPr>
              <a:t>PIG</a:t>
            </a:r>
            <a:endParaRPr lang="es-CO" sz="3600" dirty="0">
              <a:solidFill>
                <a:srgbClr val="FF66CC"/>
              </a:solidFill>
              <a:latin typeface="Comic Sans MS" panose="030F0702030302020204" pitchFamily="66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CO" sz="4000" dirty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latin typeface="Comic Sans MS" panose="030F0702030302020204" pitchFamily="66" charset="0"/>
              </a:rPr>
              <a:t>I am </a:t>
            </a:r>
            <a:r>
              <a:rPr lang="es-CO" sz="4000" dirty="0" err="1" smtClean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latin typeface="Comic Sans MS" panose="030F0702030302020204" pitchFamily="66" charset="0"/>
              </a:rPr>
              <a:t>pink</a:t>
            </a:r>
            <a:endParaRPr lang="es-CO" sz="4000" dirty="0" smtClean="0">
              <a:ln>
                <a:solidFill>
                  <a:prstClr val="black"/>
                </a:solidFill>
              </a:ln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CO" sz="4000" dirty="0" smtClean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latin typeface="Comic Sans MS" panose="030F0702030302020204" pitchFamily="66" charset="0"/>
              </a:rPr>
              <a:t>I </a:t>
            </a:r>
            <a:r>
              <a:rPr lang="es-CO" sz="4000" dirty="0" err="1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latin typeface="Comic Sans MS" panose="030F0702030302020204" pitchFamily="66" charset="0"/>
              </a:rPr>
              <a:t>like</a:t>
            </a:r>
            <a:r>
              <a:rPr lang="es-CO" sz="4000" dirty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es-CO" sz="4000" dirty="0" err="1" smtClean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latin typeface="Comic Sans MS" panose="030F0702030302020204" pitchFamily="66" charset="0"/>
              </a:rPr>
              <a:t>eat</a:t>
            </a:r>
            <a:endParaRPr lang="es-CO" sz="4000" dirty="0">
              <a:ln>
                <a:solidFill>
                  <a:prstClr val="black"/>
                </a:solidFill>
              </a:ln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371" y="1884446"/>
            <a:ext cx="4286250" cy="360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135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O" sz="6000" dirty="0" err="1" smtClean="0">
                <a:solidFill>
                  <a:srgbClr val="99EB15"/>
                </a:solidFill>
                <a:latin typeface="Comic Sans MS" panose="030F0702030302020204" pitchFamily="66" charset="0"/>
              </a:rPr>
              <a:t>Turtle</a:t>
            </a:r>
            <a:r>
              <a:rPr lang="es-CO" sz="6000" dirty="0" smtClean="0">
                <a:solidFill>
                  <a:srgbClr val="99EB15"/>
                </a:solidFill>
                <a:latin typeface="Comic Sans MS" panose="030F0702030302020204" pitchFamily="66" charset="0"/>
              </a:rPr>
              <a:t> </a:t>
            </a:r>
            <a:r>
              <a:rPr lang="es-CO" sz="6000" dirty="0" err="1" smtClean="0">
                <a:latin typeface="Comic Sans MS" panose="030F0702030302020204" pitchFamily="66" charset="0"/>
              </a:rPr>
              <a:t>is</a:t>
            </a:r>
            <a:r>
              <a:rPr lang="es-CO" sz="6000" dirty="0" smtClean="0">
                <a:latin typeface="Comic Sans MS" panose="030F0702030302020204" pitchFamily="66" charset="0"/>
              </a:rPr>
              <a:t> a </a:t>
            </a:r>
            <a:r>
              <a:rPr lang="es-CO" sz="6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wild</a:t>
            </a:r>
            <a:r>
              <a:rPr lang="es-CO" sz="6000" dirty="0" smtClean="0">
                <a:latin typeface="Comic Sans MS" panose="030F0702030302020204" pitchFamily="66" charset="0"/>
              </a:rPr>
              <a:t> animal </a:t>
            </a:r>
            <a:endParaRPr lang="es-CO" sz="6000" dirty="0">
              <a:latin typeface="Comic Sans MS" panose="030F0702030302020204" pitchFamily="66" charset="0"/>
            </a:endParaRPr>
          </a:p>
        </p:txBody>
      </p:sp>
      <p:sp>
        <p:nvSpPr>
          <p:cNvPr id="6" name="Nube 5"/>
          <p:cNvSpPr/>
          <p:nvPr/>
        </p:nvSpPr>
        <p:spPr>
          <a:xfrm>
            <a:off x="347729" y="1931831"/>
            <a:ext cx="6336406" cy="3618963"/>
          </a:xfrm>
          <a:prstGeom prst="cloud">
            <a:avLst/>
          </a:prstGeom>
          <a:solidFill>
            <a:schemeClr val="bg1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s-CO" sz="4000" dirty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latin typeface="Comic Sans MS" panose="030F0702030302020204" pitchFamily="66" charset="0"/>
              </a:rPr>
              <a:t>I am a </a:t>
            </a:r>
            <a:r>
              <a:rPr lang="es-CO" sz="4000" dirty="0" err="1" smtClean="0">
                <a:ln>
                  <a:solidFill>
                    <a:srgbClr val="99EB15"/>
                  </a:solidFill>
                </a:ln>
                <a:solidFill>
                  <a:srgbClr val="99EB15"/>
                </a:solidFill>
                <a:latin typeface="Comic Sans MS" panose="030F0702030302020204" pitchFamily="66" charset="0"/>
              </a:rPr>
              <a:t>turtle</a:t>
            </a:r>
            <a:endParaRPr lang="es-CO" sz="4000" dirty="0">
              <a:ln>
                <a:solidFill>
                  <a:srgbClr val="99EB15"/>
                </a:solidFill>
              </a:ln>
              <a:solidFill>
                <a:srgbClr val="99EB15"/>
              </a:solidFill>
              <a:latin typeface="Comic Sans MS" panose="030F0702030302020204" pitchFamily="66" charset="0"/>
            </a:endParaRP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s-CO" sz="4000" dirty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latin typeface="Comic Sans MS" panose="030F0702030302020204" pitchFamily="66" charset="0"/>
              </a:rPr>
              <a:t>I am </a:t>
            </a:r>
            <a:r>
              <a:rPr lang="es-CO" sz="4000" dirty="0" err="1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latin typeface="Comic Sans MS" panose="030F0702030302020204" pitchFamily="66" charset="0"/>
              </a:rPr>
              <a:t>g</a:t>
            </a:r>
            <a:r>
              <a:rPr lang="es-CO" sz="4000" dirty="0" err="1" smtClean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latin typeface="Comic Sans MS" panose="030F0702030302020204" pitchFamily="66" charset="0"/>
              </a:rPr>
              <a:t>reen</a:t>
            </a:r>
            <a:r>
              <a:rPr lang="es-CO" sz="4000" dirty="0" smtClean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latin typeface="Comic Sans MS" panose="030F0702030302020204" pitchFamily="66" charset="0"/>
              </a:rPr>
              <a:t> and </a:t>
            </a:r>
            <a:r>
              <a:rPr lang="es-CO" sz="4000" dirty="0" err="1" smtClean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latin typeface="Comic Sans MS" panose="030F0702030302020204" pitchFamily="66" charset="0"/>
              </a:rPr>
              <a:t>brown</a:t>
            </a:r>
            <a:r>
              <a:rPr lang="es-CO" sz="4000" dirty="0" smtClean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latin typeface="Comic Sans MS" panose="030F0702030302020204" pitchFamily="66" charset="0"/>
              </a:rPr>
              <a:t>  </a:t>
            </a:r>
            <a:endParaRPr lang="es-CO" sz="4000" dirty="0">
              <a:ln>
                <a:solidFill>
                  <a:prstClr val="black"/>
                </a:solidFill>
              </a:ln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s-CO" sz="4000" dirty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latin typeface="Comic Sans MS" panose="030F0702030302020204" pitchFamily="66" charset="0"/>
              </a:rPr>
              <a:t>I </a:t>
            </a:r>
            <a:r>
              <a:rPr lang="es-CO" sz="4000" dirty="0" err="1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latin typeface="Comic Sans MS" panose="030F0702030302020204" pitchFamily="66" charset="0"/>
              </a:rPr>
              <a:t>like</a:t>
            </a:r>
            <a:r>
              <a:rPr lang="es-CO" sz="4000" dirty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es-CO" sz="4000" dirty="0" err="1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latin typeface="Comic Sans MS" panose="030F0702030302020204" pitchFamily="66" charset="0"/>
              </a:rPr>
              <a:t>jump</a:t>
            </a:r>
            <a:endParaRPr lang="es-CO" sz="4000" dirty="0">
              <a:ln>
                <a:solidFill>
                  <a:prstClr val="black"/>
                </a:solidFill>
              </a:ln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1368" y="1931831"/>
            <a:ext cx="3994463" cy="4141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1584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160</Words>
  <Application>Microsoft Office PowerPoint</Application>
  <PresentationFormat>Panorámica</PresentationFormat>
  <Paragraphs>41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Comic Sans MS</vt:lpstr>
      <vt:lpstr>Tema de Office</vt:lpstr>
      <vt:lpstr>Domestics and Wild animals </vt:lpstr>
      <vt:lpstr>Cat is a domestic animal </vt:lpstr>
      <vt:lpstr>Giraffe is a wild animal </vt:lpstr>
      <vt:lpstr>Cow is a domestic animal </vt:lpstr>
      <vt:lpstr>Octopus is a wild animal</vt:lpstr>
      <vt:lpstr>Dog is a domestic animal</vt:lpstr>
      <vt:lpstr>Frog is a wild animal </vt:lpstr>
      <vt:lpstr>Pig is a domestic animal</vt:lpstr>
      <vt:lpstr>Turtle is a wild animal </vt:lpstr>
      <vt:lpstr>Horse is a domestic animal</vt:lpstr>
      <vt:lpstr>Salamander is a wild animal 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Domestics and Wild animals</dc:title>
  <dc:creator>Princess</dc:creator>
  <cp:lastModifiedBy>Princess</cp:lastModifiedBy>
  <cp:revision>10</cp:revision>
  <dcterms:created xsi:type="dcterms:W3CDTF">2020-05-21T22:26:21Z</dcterms:created>
  <dcterms:modified xsi:type="dcterms:W3CDTF">2020-05-21T23:35:01Z</dcterms:modified>
</cp:coreProperties>
</file>